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theme/theme1.xml" ContentType="application/vnd.openxmlformats-officedocument.theme+xml"/>
  <Override PartName="/ppt/diagrams/colors1.xml" ContentType="application/vnd.openxmlformats-officedocument.drawingml.diagramCol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ngesInfos/changesInfo1.xml" ContentType="application/vnd.ms-powerpoint.changesinfo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6" r:id="rId2"/>
    <p:sldId id="271" r:id="rId3"/>
    <p:sldId id="267" r:id="rId4"/>
    <p:sldId id="268" r:id="rId5"/>
    <p:sldId id="270" r:id="rId6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0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17" autoAdjust="0"/>
    <p:restoredTop sz="65269" autoAdjust="0"/>
  </p:normalViewPr>
  <p:slideViewPr>
    <p:cSldViewPr snapToGrid="0">
      <p:cViewPr varScale="1">
        <p:scale>
          <a:sx n="44" d="100"/>
          <a:sy n="44" d="100"/>
        </p:scale>
        <p:origin x="-2370" y="-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3134" y="53"/>
      </p:cViewPr>
      <p:guideLst/>
    </p:cSldViewPr>
  </p:notes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handoutMaster" Target="handoutMasters/handoutMaster1.xml" Id="rId8" /><Relationship Type="http://schemas.microsoft.com/office/2016/11/relationships/changesInfo" Target="changesInfos/changesInfo1.xml" Id="rId13" /><Relationship Type="http://schemas.openxmlformats.org/officeDocument/2006/relationships/slide" Target="slides/slide2.xml" Id="rId3" /><Relationship Type="http://schemas.openxmlformats.org/officeDocument/2006/relationships/notesMaster" Target="notesMasters/notesMaster1.xml" Id="rId7" /><Relationship Type="http://schemas.openxmlformats.org/officeDocument/2006/relationships/tableStyles" Target="tableStyles.xml" Id="rId12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theme" Target="theme/theme1.xml" Id="rId11" /><Relationship Type="http://schemas.openxmlformats.org/officeDocument/2006/relationships/slide" Target="slides/slide4.xml" Id="rId5" /><Relationship Type="http://schemas.openxmlformats.org/officeDocument/2006/relationships/viewProps" Target="viewProps.xml" Id="rId10" /><Relationship Type="http://schemas.openxmlformats.org/officeDocument/2006/relationships/slide" Target="slides/slide3.xml" Id="rId4" /><Relationship Type="http://schemas.openxmlformats.org/officeDocument/2006/relationships/presProps" Target="presProps.xml" Id="rId9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veresch Gerrit" userId="37b067e5-2fa2-4d6b-b654-d8c5297bc5d9" providerId="ADAL" clId="{2E8C8967-AF41-4BE5-9F74-DA2DBF53EDDC}"/>
    <pc:docChg chg="custSel modSld">
      <pc:chgData name="Averesch Gerrit" userId="37b067e5-2fa2-4d6b-b654-d8c5297bc5d9" providerId="ADAL" clId="{2E8C8967-AF41-4BE5-9F74-DA2DBF53EDDC}" dt="2019-05-21T16:35:43.859" v="208" actId="20577"/>
      <pc:docMkLst>
        <pc:docMk/>
      </pc:docMkLst>
      <pc:sldChg chg="modSp modNotesTx">
        <pc:chgData name="Averesch Gerrit" userId="37b067e5-2fa2-4d6b-b654-d8c5297bc5d9" providerId="ADAL" clId="{2E8C8967-AF41-4BE5-9F74-DA2DBF53EDDC}" dt="2019-05-21T16:34:18.369" v="114" actId="20577"/>
        <pc:sldMkLst>
          <pc:docMk/>
          <pc:sldMk cId="2677203211" sldId="268"/>
        </pc:sldMkLst>
        <pc:spChg chg="mod">
          <ac:chgData name="Averesch Gerrit" userId="37b067e5-2fa2-4d6b-b654-d8c5297bc5d9" providerId="ADAL" clId="{2E8C8967-AF41-4BE5-9F74-DA2DBF53EDDC}" dt="2019-05-21T16:30:23.102" v="13" actId="20577"/>
          <ac:spMkLst>
            <pc:docMk/>
            <pc:sldMk cId="2677203211" sldId="268"/>
            <ac:spMk id="7" creationId="{EB3AC01A-DC37-43B1-8BC1-0ABD8F6E3D66}"/>
          </ac:spMkLst>
        </pc:spChg>
      </pc:sldChg>
      <pc:sldChg chg="modSp">
        <pc:chgData name="Averesch Gerrit" userId="37b067e5-2fa2-4d6b-b654-d8c5297bc5d9" providerId="ADAL" clId="{2E8C8967-AF41-4BE5-9F74-DA2DBF53EDDC}" dt="2019-05-21T16:35:43.859" v="208" actId="20577"/>
        <pc:sldMkLst>
          <pc:docMk/>
          <pc:sldMk cId="3540577623" sldId="270"/>
        </pc:sldMkLst>
        <pc:spChg chg="mod">
          <ac:chgData name="Averesch Gerrit" userId="37b067e5-2fa2-4d6b-b654-d8c5297bc5d9" providerId="ADAL" clId="{2E8C8967-AF41-4BE5-9F74-DA2DBF53EDDC}" dt="2019-05-21T16:35:38.765" v="195" actId="313"/>
          <ac:spMkLst>
            <pc:docMk/>
            <pc:sldMk cId="3540577623" sldId="270"/>
            <ac:spMk id="2" creationId="{96A660BB-3569-4166-ACC4-0D66BCC18DAA}"/>
          </ac:spMkLst>
        </pc:spChg>
        <pc:spChg chg="mod">
          <ac:chgData name="Averesch Gerrit" userId="37b067e5-2fa2-4d6b-b654-d8c5297bc5d9" providerId="ADAL" clId="{2E8C8967-AF41-4BE5-9F74-DA2DBF53EDDC}" dt="2019-05-21T16:35:43.859" v="208" actId="20577"/>
          <ac:spMkLst>
            <pc:docMk/>
            <pc:sldMk cId="3540577623" sldId="270"/>
            <ac:spMk id="3" creationId="{E5E2046C-E37D-4C8A-AB63-53A44FCA77D3}"/>
          </ac:spMkLst>
        </pc:spChg>
      </pc:sldChg>
    </pc:docChg>
  </pc:docChgLst>
  <pc:docChgLst>
    <pc:chgData name="Gerrit Averesch" userId="37b067e5-2fa2-4d6b-b654-d8c5297bc5d9" providerId="ADAL" clId="{6E7BBF93-EE5B-4EA5-A3E2-E1779D1B93F8}"/>
    <pc:docChg chg="custSel modSld">
      <pc:chgData name="Gerrit Averesch" userId="37b067e5-2fa2-4d6b-b654-d8c5297bc5d9" providerId="ADAL" clId="{6E7BBF93-EE5B-4EA5-A3E2-E1779D1B93F8}" dt="2019-05-23T11:21:40.198" v="73" actId="20577"/>
      <pc:docMkLst>
        <pc:docMk/>
      </pc:docMkLst>
      <pc:sldChg chg="modSp">
        <pc:chgData name="Gerrit Averesch" userId="37b067e5-2fa2-4d6b-b654-d8c5297bc5d9" providerId="ADAL" clId="{6E7BBF93-EE5B-4EA5-A3E2-E1779D1B93F8}" dt="2019-05-23T11:21:40.198" v="73" actId="20577"/>
        <pc:sldMkLst>
          <pc:docMk/>
          <pc:sldMk cId="3066817752" sldId="271"/>
        </pc:sldMkLst>
        <pc:spChg chg="mod">
          <ac:chgData name="Gerrit Averesch" userId="37b067e5-2fa2-4d6b-b654-d8c5297bc5d9" providerId="ADAL" clId="{6E7BBF93-EE5B-4EA5-A3E2-E1779D1B93F8}" dt="2019-05-23T11:21:40.198" v="73" actId="20577"/>
          <ac:spMkLst>
            <pc:docMk/>
            <pc:sldMk cId="3066817752" sldId="271"/>
            <ac:spMk id="3" creationId="{06A6D4E4-7513-456F-B9D6-65F7744673E3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E99BDF-C9E3-4A44-AFA6-857748435514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</dgm:pt>
    <dgm:pt modelId="{B7CF7339-827A-4D51-ADA8-3332D4B3ADD8}">
      <dgm:prSet phldrT="[Tekst]" custT="1"/>
      <dgm:spPr/>
      <dgm:t>
        <a:bodyPr/>
        <a:lstStyle/>
        <a:p>
          <a:r>
            <a:rPr lang="nl-NL" sz="1500" dirty="0"/>
            <a:t>ICT</a:t>
          </a:r>
        </a:p>
      </dgm:t>
    </dgm:pt>
    <dgm:pt modelId="{E82816F3-0140-4CF3-A66E-7F487215F367}" type="parTrans" cxnId="{D8D505F4-0A58-49F3-ADC7-E2F9F48DE6A4}">
      <dgm:prSet/>
      <dgm:spPr/>
      <dgm:t>
        <a:bodyPr/>
        <a:lstStyle/>
        <a:p>
          <a:endParaRPr lang="nl-NL"/>
        </a:p>
      </dgm:t>
    </dgm:pt>
    <dgm:pt modelId="{EEAFC179-3EAD-4FA3-836C-BFBF9B5AF067}" type="sibTrans" cxnId="{D8D505F4-0A58-49F3-ADC7-E2F9F48DE6A4}">
      <dgm:prSet/>
      <dgm:spPr/>
      <dgm:t>
        <a:bodyPr/>
        <a:lstStyle/>
        <a:p>
          <a:endParaRPr lang="nl-NL"/>
        </a:p>
      </dgm:t>
    </dgm:pt>
    <dgm:pt modelId="{0D112BC2-5FCE-4709-8B93-F9E6167596E4}">
      <dgm:prSet phldrT="[Tekst]" custT="1"/>
      <dgm:spPr/>
      <dgm:t>
        <a:bodyPr/>
        <a:lstStyle/>
        <a:p>
          <a:r>
            <a:rPr lang="nl-NL" sz="1500" dirty="0"/>
            <a:t>Bouwkunde</a:t>
          </a:r>
        </a:p>
      </dgm:t>
    </dgm:pt>
    <dgm:pt modelId="{6CACB4E1-3DD8-4DE1-B9C5-5538CA14CDB6}" type="parTrans" cxnId="{49699B17-E46A-4A48-B0DD-01BEB00BA99E}">
      <dgm:prSet/>
      <dgm:spPr/>
      <dgm:t>
        <a:bodyPr/>
        <a:lstStyle/>
        <a:p>
          <a:endParaRPr lang="nl-NL"/>
        </a:p>
      </dgm:t>
    </dgm:pt>
    <dgm:pt modelId="{E34E955C-4680-4CAD-9FC4-65E539F89223}" type="sibTrans" cxnId="{49699B17-E46A-4A48-B0DD-01BEB00BA99E}">
      <dgm:prSet/>
      <dgm:spPr/>
      <dgm:t>
        <a:bodyPr/>
        <a:lstStyle/>
        <a:p>
          <a:endParaRPr lang="nl-NL"/>
        </a:p>
      </dgm:t>
    </dgm:pt>
    <dgm:pt modelId="{4039477A-80D0-465B-BBB2-12AF438117C5}">
      <dgm:prSet phldrT="[Tekst]" custT="1"/>
      <dgm:spPr/>
      <dgm:t>
        <a:bodyPr/>
        <a:lstStyle/>
        <a:p>
          <a:r>
            <a:rPr lang="nl-NL" sz="1500" dirty="0"/>
            <a:t>Werktuigbouwkunde</a:t>
          </a:r>
        </a:p>
      </dgm:t>
    </dgm:pt>
    <dgm:pt modelId="{04DA3B62-3BCF-4D11-9160-EECE6038F984}" type="parTrans" cxnId="{E757F80E-E1C8-43DE-8ADE-A2033F012F0B}">
      <dgm:prSet/>
      <dgm:spPr/>
      <dgm:t>
        <a:bodyPr/>
        <a:lstStyle/>
        <a:p>
          <a:endParaRPr lang="nl-NL"/>
        </a:p>
      </dgm:t>
    </dgm:pt>
    <dgm:pt modelId="{2AB36DAD-5B20-4CD3-97F1-8DAAEE92D92B}" type="sibTrans" cxnId="{E757F80E-E1C8-43DE-8ADE-A2033F012F0B}">
      <dgm:prSet/>
      <dgm:spPr/>
      <dgm:t>
        <a:bodyPr/>
        <a:lstStyle/>
        <a:p>
          <a:endParaRPr lang="nl-NL"/>
        </a:p>
      </dgm:t>
    </dgm:pt>
    <dgm:pt modelId="{D58DA9AC-C164-46E3-9D3A-02CC7DF76EA9}">
      <dgm:prSet custT="1"/>
      <dgm:spPr/>
      <dgm:t>
        <a:bodyPr/>
        <a:lstStyle/>
        <a:p>
          <a:r>
            <a:rPr lang="nl-NL" sz="1500" dirty="0" err="1"/>
            <a:t>Elektro-techniek</a:t>
          </a:r>
          <a:r>
            <a:rPr lang="nl-NL" sz="1500" dirty="0"/>
            <a:t> </a:t>
          </a:r>
        </a:p>
      </dgm:t>
    </dgm:pt>
    <dgm:pt modelId="{21AED4F0-EAE7-49C1-B22A-6CD5A3E0EF45}" type="parTrans" cxnId="{ACB5C504-CA39-475F-9D22-D806445C21DA}">
      <dgm:prSet/>
      <dgm:spPr/>
      <dgm:t>
        <a:bodyPr/>
        <a:lstStyle/>
        <a:p>
          <a:endParaRPr lang="nl-NL"/>
        </a:p>
      </dgm:t>
    </dgm:pt>
    <dgm:pt modelId="{0647BA11-49C5-4141-A178-E892EF216AE5}" type="sibTrans" cxnId="{ACB5C504-CA39-475F-9D22-D806445C21DA}">
      <dgm:prSet/>
      <dgm:spPr/>
      <dgm:t>
        <a:bodyPr/>
        <a:lstStyle/>
        <a:p>
          <a:endParaRPr lang="nl-NL"/>
        </a:p>
      </dgm:t>
    </dgm:pt>
    <dgm:pt modelId="{F4EE1E81-FCF6-48A8-948B-B9E4C3AA3910}" type="pres">
      <dgm:prSet presAssocID="{A5E99BDF-C9E3-4A44-AFA6-857748435514}" presName="compositeShape" presStyleCnt="0">
        <dgm:presLayoutVars>
          <dgm:chMax val="7"/>
          <dgm:dir/>
          <dgm:resizeHandles val="exact"/>
        </dgm:presLayoutVars>
      </dgm:prSet>
      <dgm:spPr/>
    </dgm:pt>
    <dgm:pt modelId="{0121C170-EDEF-45C5-B952-CBD850AC7937}" type="pres">
      <dgm:prSet presAssocID="{B7CF7339-827A-4D51-ADA8-3332D4B3ADD8}" presName="circ1" presStyleLbl="vennNode1" presStyleIdx="0" presStyleCnt="4" custLinFactNeighborX="926" custLinFactNeighborY="-3885"/>
      <dgm:spPr/>
      <dgm:t>
        <a:bodyPr/>
        <a:lstStyle/>
        <a:p>
          <a:endParaRPr lang="nl-NL"/>
        </a:p>
      </dgm:t>
    </dgm:pt>
    <dgm:pt modelId="{BCF3A2E2-9E35-4574-B13A-91A051239D9D}" type="pres">
      <dgm:prSet presAssocID="{B7CF7339-827A-4D51-ADA8-3332D4B3ADD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AF8AF0D-4CD6-49D9-B89A-C8B2AF408406}" type="pres">
      <dgm:prSet presAssocID="{D58DA9AC-C164-46E3-9D3A-02CC7DF76EA9}" presName="circ2" presStyleLbl="vennNode1" presStyleIdx="1" presStyleCnt="4" custScaleX="99937"/>
      <dgm:spPr/>
      <dgm:t>
        <a:bodyPr/>
        <a:lstStyle/>
        <a:p>
          <a:endParaRPr lang="nl-NL"/>
        </a:p>
      </dgm:t>
    </dgm:pt>
    <dgm:pt modelId="{63AB8899-4693-4BD9-A3A3-53A2EF7DD36F}" type="pres">
      <dgm:prSet presAssocID="{D58DA9AC-C164-46E3-9D3A-02CC7DF76EA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A4CC9BD-A9C2-4231-850A-645525EA0441}" type="pres">
      <dgm:prSet presAssocID="{0D112BC2-5FCE-4709-8B93-F9E6167596E4}" presName="circ3" presStyleLbl="vennNode1" presStyleIdx="2" presStyleCnt="4"/>
      <dgm:spPr/>
      <dgm:t>
        <a:bodyPr/>
        <a:lstStyle/>
        <a:p>
          <a:endParaRPr lang="nl-NL"/>
        </a:p>
      </dgm:t>
    </dgm:pt>
    <dgm:pt modelId="{CC013A4F-DF48-4F7F-A4D2-798DD7D3D7AB}" type="pres">
      <dgm:prSet presAssocID="{0D112BC2-5FCE-4709-8B93-F9E6167596E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9725EA0-8965-44CB-9FA1-BCF365F98E82}" type="pres">
      <dgm:prSet presAssocID="{4039477A-80D0-465B-BBB2-12AF438117C5}" presName="circ4" presStyleLbl="vennNode1" presStyleIdx="3" presStyleCnt="4" custScaleX="96636" custScaleY="98219"/>
      <dgm:spPr/>
      <dgm:t>
        <a:bodyPr/>
        <a:lstStyle/>
        <a:p>
          <a:endParaRPr lang="nl-NL"/>
        </a:p>
      </dgm:t>
    </dgm:pt>
    <dgm:pt modelId="{AE11AE9C-08BF-4CA0-804B-E411CB0DC437}" type="pres">
      <dgm:prSet presAssocID="{4039477A-80D0-465B-BBB2-12AF438117C5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D8D505F4-0A58-49F3-ADC7-E2F9F48DE6A4}" srcId="{A5E99BDF-C9E3-4A44-AFA6-857748435514}" destId="{B7CF7339-827A-4D51-ADA8-3332D4B3ADD8}" srcOrd="0" destOrd="0" parTransId="{E82816F3-0140-4CF3-A66E-7F487215F367}" sibTransId="{EEAFC179-3EAD-4FA3-836C-BFBF9B5AF067}"/>
    <dgm:cxn modelId="{37560E55-559B-4405-9599-2EC03284EA93}" type="presOf" srcId="{B7CF7339-827A-4D51-ADA8-3332D4B3ADD8}" destId="{0121C170-EDEF-45C5-B952-CBD850AC7937}" srcOrd="0" destOrd="0" presId="urn:microsoft.com/office/officeart/2005/8/layout/venn1"/>
    <dgm:cxn modelId="{B24483D9-524A-4DFE-913D-832BFDB5D230}" type="presOf" srcId="{0D112BC2-5FCE-4709-8B93-F9E6167596E4}" destId="{CC013A4F-DF48-4F7F-A4D2-798DD7D3D7AB}" srcOrd="1" destOrd="0" presId="urn:microsoft.com/office/officeart/2005/8/layout/venn1"/>
    <dgm:cxn modelId="{77A6435B-125C-457B-A9CF-4BCADC787203}" type="presOf" srcId="{4039477A-80D0-465B-BBB2-12AF438117C5}" destId="{39725EA0-8965-44CB-9FA1-BCF365F98E82}" srcOrd="0" destOrd="0" presId="urn:microsoft.com/office/officeart/2005/8/layout/venn1"/>
    <dgm:cxn modelId="{DE069935-00DA-4811-9D3C-81633FC66B06}" type="presOf" srcId="{D58DA9AC-C164-46E3-9D3A-02CC7DF76EA9}" destId="{EAF8AF0D-4CD6-49D9-B89A-C8B2AF408406}" srcOrd="0" destOrd="0" presId="urn:microsoft.com/office/officeart/2005/8/layout/venn1"/>
    <dgm:cxn modelId="{DC175F1C-4A50-4A29-832F-D36EF9627227}" type="presOf" srcId="{B7CF7339-827A-4D51-ADA8-3332D4B3ADD8}" destId="{BCF3A2E2-9E35-4574-B13A-91A051239D9D}" srcOrd="1" destOrd="0" presId="urn:microsoft.com/office/officeart/2005/8/layout/venn1"/>
    <dgm:cxn modelId="{7B7C154F-A2DE-4964-B725-3795822F06AB}" type="presOf" srcId="{D58DA9AC-C164-46E3-9D3A-02CC7DF76EA9}" destId="{63AB8899-4693-4BD9-A3A3-53A2EF7DD36F}" srcOrd="1" destOrd="0" presId="urn:microsoft.com/office/officeart/2005/8/layout/venn1"/>
    <dgm:cxn modelId="{49699B17-E46A-4A48-B0DD-01BEB00BA99E}" srcId="{A5E99BDF-C9E3-4A44-AFA6-857748435514}" destId="{0D112BC2-5FCE-4709-8B93-F9E6167596E4}" srcOrd="2" destOrd="0" parTransId="{6CACB4E1-3DD8-4DE1-B9C5-5538CA14CDB6}" sibTransId="{E34E955C-4680-4CAD-9FC4-65E539F89223}"/>
    <dgm:cxn modelId="{ACB5C504-CA39-475F-9D22-D806445C21DA}" srcId="{A5E99BDF-C9E3-4A44-AFA6-857748435514}" destId="{D58DA9AC-C164-46E3-9D3A-02CC7DF76EA9}" srcOrd="1" destOrd="0" parTransId="{21AED4F0-EAE7-49C1-B22A-6CD5A3E0EF45}" sibTransId="{0647BA11-49C5-4141-A178-E892EF216AE5}"/>
    <dgm:cxn modelId="{EBC659E1-CF9B-4D31-90D0-4E3C893A0974}" type="presOf" srcId="{A5E99BDF-C9E3-4A44-AFA6-857748435514}" destId="{F4EE1E81-FCF6-48A8-948B-B9E4C3AA3910}" srcOrd="0" destOrd="0" presId="urn:microsoft.com/office/officeart/2005/8/layout/venn1"/>
    <dgm:cxn modelId="{780C776E-04AF-457F-AD43-4B2F9632F72E}" type="presOf" srcId="{0D112BC2-5FCE-4709-8B93-F9E6167596E4}" destId="{CA4CC9BD-A9C2-4231-850A-645525EA0441}" srcOrd="0" destOrd="0" presId="urn:microsoft.com/office/officeart/2005/8/layout/venn1"/>
    <dgm:cxn modelId="{E757F80E-E1C8-43DE-8ADE-A2033F012F0B}" srcId="{A5E99BDF-C9E3-4A44-AFA6-857748435514}" destId="{4039477A-80D0-465B-BBB2-12AF438117C5}" srcOrd="3" destOrd="0" parTransId="{04DA3B62-3BCF-4D11-9160-EECE6038F984}" sibTransId="{2AB36DAD-5B20-4CD3-97F1-8DAAEE92D92B}"/>
    <dgm:cxn modelId="{31D8572D-42C8-468A-B0AB-3A4974AC3B08}" type="presOf" srcId="{4039477A-80D0-465B-BBB2-12AF438117C5}" destId="{AE11AE9C-08BF-4CA0-804B-E411CB0DC437}" srcOrd="1" destOrd="0" presId="urn:microsoft.com/office/officeart/2005/8/layout/venn1"/>
    <dgm:cxn modelId="{F33237F7-454E-4A9B-874E-7F9CFFB232ED}" type="presParOf" srcId="{F4EE1E81-FCF6-48A8-948B-B9E4C3AA3910}" destId="{0121C170-EDEF-45C5-B952-CBD850AC7937}" srcOrd="0" destOrd="0" presId="urn:microsoft.com/office/officeart/2005/8/layout/venn1"/>
    <dgm:cxn modelId="{CA4B25B2-AB5B-4979-9A76-5BA38FE90539}" type="presParOf" srcId="{F4EE1E81-FCF6-48A8-948B-B9E4C3AA3910}" destId="{BCF3A2E2-9E35-4574-B13A-91A051239D9D}" srcOrd="1" destOrd="0" presId="urn:microsoft.com/office/officeart/2005/8/layout/venn1"/>
    <dgm:cxn modelId="{1BCAB1DD-04B7-4DD4-8C91-045A9F219E5D}" type="presParOf" srcId="{F4EE1E81-FCF6-48A8-948B-B9E4C3AA3910}" destId="{EAF8AF0D-4CD6-49D9-B89A-C8B2AF408406}" srcOrd="2" destOrd="0" presId="urn:microsoft.com/office/officeart/2005/8/layout/venn1"/>
    <dgm:cxn modelId="{4CE08695-9E1E-41A2-9BFC-6B14CB91FA05}" type="presParOf" srcId="{F4EE1E81-FCF6-48A8-948B-B9E4C3AA3910}" destId="{63AB8899-4693-4BD9-A3A3-53A2EF7DD36F}" srcOrd="3" destOrd="0" presId="urn:microsoft.com/office/officeart/2005/8/layout/venn1"/>
    <dgm:cxn modelId="{D4D10EB4-FFEA-4DC2-955E-EFBBB3D45F61}" type="presParOf" srcId="{F4EE1E81-FCF6-48A8-948B-B9E4C3AA3910}" destId="{CA4CC9BD-A9C2-4231-850A-645525EA0441}" srcOrd="4" destOrd="0" presId="urn:microsoft.com/office/officeart/2005/8/layout/venn1"/>
    <dgm:cxn modelId="{B88D29CE-8751-4A8F-B04A-0AEABE223C73}" type="presParOf" srcId="{F4EE1E81-FCF6-48A8-948B-B9E4C3AA3910}" destId="{CC013A4F-DF48-4F7F-A4D2-798DD7D3D7AB}" srcOrd="5" destOrd="0" presId="urn:microsoft.com/office/officeart/2005/8/layout/venn1"/>
    <dgm:cxn modelId="{1145708E-B4E2-4ECD-BD00-7BFC00262993}" type="presParOf" srcId="{F4EE1E81-FCF6-48A8-948B-B9E4C3AA3910}" destId="{39725EA0-8965-44CB-9FA1-BCF365F98E82}" srcOrd="6" destOrd="0" presId="urn:microsoft.com/office/officeart/2005/8/layout/venn1"/>
    <dgm:cxn modelId="{1F6B7AC1-8D90-41D2-A84C-F83F8BE34178}" type="presParOf" srcId="{F4EE1E81-FCF6-48A8-948B-B9E4C3AA3910}" destId="{AE11AE9C-08BF-4CA0-804B-E411CB0DC437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21C170-EDEF-45C5-B952-CBD850AC7937}">
      <dsp:nvSpPr>
        <dsp:cNvPr id="0" name=""/>
        <dsp:cNvSpPr/>
      </dsp:nvSpPr>
      <dsp:spPr>
        <a:xfrm>
          <a:off x="905069" y="112156"/>
          <a:ext cx="1956712" cy="195671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/>
            <a:t>ICT</a:t>
          </a:r>
        </a:p>
      </dsp:txBody>
      <dsp:txXfrm>
        <a:off x="1130843" y="375560"/>
        <a:ext cx="1505163" cy="620879"/>
      </dsp:txXfrm>
    </dsp:sp>
    <dsp:sp modelId="{EAF8AF0D-4CD6-49D9-B89A-C8B2AF408406}">
      <dsp:nvSpPr>
        <dsp:cNvPr id="0" name=""/>
        <dsp:cNvSpPr/>
      </dsp:nvSpPr>
      <dsp:spPr>
        <a:xfrm>
          <a:off x="1753035" y="1053643"/>
          <a:ext cx="1955479" cy="195671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 err="1"/>
            <a:t>Elektro-techniek</a:t>
          </a:r>
          <a:r>
            <a:rPr lang="nl-NL" sz="1500" kern="1200" dirty="0"/>
            <a:t> </a:t>
          </a:r>
        </a:p>
      </dsp:txBody>
      <dsp:txXfrm>
        <a:off x="2805985" y="1279418"/>
        <a:ext cx="752107" cy="1505163"/>
      </dsp:txXfrm>
    </dsp:sp>
    <dsp:sp modelId="{CA4CC9BD-A9C2-4231-850A-645525EA0441}">
      <dsp:nvSpPr>
        <dsp:cNvPr id="0" name=""/>
        <dsp:cNvSpPr/>
      </dsp:nvSpPr>
      <dsp:spPr>
        <a:xfrm>
          <a:off x="886950" y="1919112"/>
          <a:ext cx="1956712" cy="195671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/>
            <a:t>Bouwkunde</a:t>
          </a:r>
        </a:p>
      </dsp:txBody>
      <dsp:txXfrm>
        <a:off x="1112724" y="2991541"/>
        <a:ext cx="1505163" cy="620879"/>
      </dsp:txXfrm>
    </dsp:sp>
    <dsp:sp modelId="{39725EA0-8965-44CB-9FA1-BCF365F98E82}">
      <dsp:nvSpPr>
        <dsp:cNvPr id="0" name=""/>
        <dsp:cNvSpPr/>
      </dsp:nvSpPr>
      <dsp:spPr>
        <a:xfrm>
          <a:off x="54393" y="1071068"/>
          <a:ext cx="1890888" cy="1921863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/>
            <a:t>Werktuigbouwkunde</a:t>
          </a:r>
        </a:p>
      </dsp:txBody>
      <dsp:txXfrm>
        <a:off x="199846" y="1292821"/>
        <a:ext cx="727264" cy="14783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xmlns="" id="{E1C74923-1B82-4261-AD1A-8E1960B27E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351E4180-DF09-4385-B36B-26AB426698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C1487-B345-4D7A-8841-CAD3CA824CC5}" type="datetimeFigureOut">
              <a:rPr lang="en-GB" smtClean="0"/>
              <a:t>27/05/2019</a:t>
            </a:fld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1903559B-28FA-44F2-AB00-780C2BE737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31479DEB-8B35-4839-8CC8-91D469BD64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508FD-1E01-438E-8C89-F185A8F61F6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762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ECFA6-9AD6-4CCA-9DA9-45F78F8B86FF}" type="datetimeFigureOut">
              <a:rPr lang="nl-NL" smtClean="0"/>
              <a:t>27-5-2019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D86E4-BA7A-4A8D-847C-ECF446109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0020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Welkom heten</a:t>
            </a:r>
          </a:p>
          <a:p>
            <a:r>
              <a:rPr lang="nl-NL" dirty="0"/>
              <a:t>Context van 1 Ad van de HAN die gisteren NVAO oordeel heeft gehad</a:t>
            </a:r>
          </a:p>
          <a:p>
            <a:r>
              <a:rPr lang="nl-NL" dirty="0"/>
              <a:t>Patrick en Armand zich even laten voorstellen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4D86E4-BA7A-4A8D-847C-ECF446109732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26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Vraag vanuit </a:t>
            </a:r>
            <a:r>
              <a:rPr lang="nl-NL" dirty="0" err="1"/>
              <a:t>Uneto</a:t>
            </a:r>
            <a:r>
              <a:rPr lang="nl-NL" dirty="0"/>
              <a:t>-VNI (Nu Techniek Nederland), </a:t>
            </a:r>
            <a:r>
              <a:rPr lang="nl-NL" dirty="0" err="1"/>
              <a:t>Doekle</a:t>
            </a:r>
            <a:r>
              <a:rPr lang="nl-NL" dirty="0"/>
              <a:t> Terpstra wil aftrap doen</a:t>
            </a:r>
          </a:p>
          <a:p>
            <a:r>
              <a:rPr lang="nl-NL" dirty="0"/>
              <a:t>Aanloop van jaren, wel veel vraag naar studenten, maar conjunctuur laat geen studietijd toe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4D86E4-BA7A-4A8D-847C-ECF446109732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5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Armand, kan jij hier wat over vertellen?</a:t>
            </a:r>
          </a:p>
          <a:p>
            <a:r>
              <a:rPr lang="nl-NL" dirty="0"/>
              <a:t>Even in drie minuten iets over:</a:t>
            </a:r>
          </a:p>
          <a:p>
            <a:pPr marL="171450" indent="-171450">
              <a:buFontTx/>
              <a:buChar char="-"/>
            </a:pPr>
            <a:r>
              <a:rPr lang="nl-NL" dirty="0"/>
              <a:t>Benadering HAN</a:t>
            </a:r>
          </a:p>
          <a:p>
            <a:pPr marL="171450" indent="-171450">
              <a:buFontTx/>
              <a:buChar char="-"/>
            </a:pPr>
            <a:r>
              <a:rPr lang="nl-NL" dirty="0"/>
              <a:t>Werkwijze ontwerpteam</a:t>
            </a:r>
          </a:p>
          <a:p>
            <a:pPr marL="171450" indent="-171450">
              <a:buFontTx/>
              <a:buChar char="-"/>
            </a:pPr>
            <a:r>
              <a:rPr lang="nl-NL" dirty="0"/>
              <a:t>Uiteindelijke inbreng werkveld (Curriculum/docenten/studenten/</a:t>
            </a:r>
            <a:r>
              <a:rPr lang="nl-NL" dirty="0" err="1"/>
              <a:t>etc</a:t>
            </a:r>
            <a:r>
              <a:rPr lang="nl-NL" dirty="0"/>
              <a:t>)</a:t>
            </a:r>
          </a:p>
          <a:p>
            <a:pPr marL="0" indent="0">
              <a:buFontTx/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4D86E4-BA7A-4A8D-847C-ECF446109732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046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Wat doet Techniek aan DT-onderwijs. Even context van de Ad schetsen in het totale aanbod.</a:t>
            </a:r>
          </a:p>
          <a:p>
            <a:r>
              <a:rPr lang="nl-NL" dirty="0"/>
              <a:t>Experimenten even noemen (niet meer)</a:t>
            </a:r>
          </a:p>
          <a:p>
            <a:endParaRPr lang="nl-NL" dirty="0"/>
          </a:p>
          <a:p>
            <a:r>
              <a:rPr lang="nl-NL" dirty="0"/>
              <a:t>Patrick: kan jij iets vertellen over het volgen van de DT-studie? Even een paar zinnen?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4D86E4-BA7A-4A8D-847C-ECF446109732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07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4">
            <a:extLst>
              <a:ext uri="{FF2B5EF4-FFF2-40B4-BE49-F238E27FC236}">
                <a16:creationId xmlns:a16="http://schemas.microsoft.com/office/drawing/2014/main" xmlns="" id="{3E43DDCB-339E-4C3A-9E9E-C22943510D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43906" y="1624875"/>
            <a:ext cx="3997787" cy="2545109"/>
          </a:xfrm>
          <a:prstGeom prst="rect">
            <a:avLst/>
          </a:prstGeom>
        </p:spPr>
      </p:pic>
      <p:sp>
        <p:nvSpPr>
          <p:cNvPr id="27" name="Tijdelijke aanduiding voor tekst 26">
            <a:extLst>
              <a:ext uri="{FF2B5EF4-FFF2-40B4-BE49-F238E27FC236}">
                <a16:creationId xmlns:a16="http://schemas.microsoft.com/office/drawing/2014/main" xmlns="" id="{62D72DF6-455F-49BB-BA77-CFB0EF8243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69925" y="1884363"/>
            <a:ext cx="7839075" cy="3089275"/>
          </a:xfrm>
        </p:spPr>
        <p:txBody>
          <a:bodyPr>
            <a:normAutofit/>
          </a:bodyPr>
          <a:lstStyle>
            <a:lvl1pPr marL="0" indent="0">
              <a:buNone/>
              <a:defRPr lang="en-GB" sz="6750" b="1" i="0" u="none" strike="noStrike" cap="none" spc="0" baseline="0" dirty="0">
                <a:ln>
                  <a:noFill/>
                </a:ln>
                <a:solidFill>
                  <a:srgbClr val="000000"/>
                </a:solidFill>
                <a:uFillTx/>
                <a:latin typeface="Avenir Next Condensed"/>
                <a:ea typeface="Avenir Next Condensed"/>
                <a:cs typeface="Avenir Next Condensed"/>
                <a:sym typeface="Helvetica Neue Medium"/>
              </a:defRPr>
            </a:lvl1pPr>
          </a:lstStyle>
          <a:p>
            <a:pPr lvl="0"/>
            <a:r>
              <a:rPr lang="nl-NL" sz="6750" dirty="0">
                <a:latin typeface="Avenir Next Condensed"/>
              </a:rPr>
              <a:t>VOORBEELD VAN EEN TITEL_</a:t>
            </a:r>
            <a:endParaRPr lang="en-GB" dirty="0"/>
          </a:p>
        </p:txBody>
      </p:sp>
      <p:sp>
        <p:nvSpPr>
          <p:cNvPr id="29" name="Tijdelijke aanduiding voor tekst 28">
            <a:extLst>
              <a:ext uri="{FF2B5EF4-FFF2-40B4-BE49-F238E27FC236}">
                <a16:creationId xmlns:a16="http://schemas.microsoft.com/office/drawing/2014/main" xmlns="" id="{FDED8E11-341A-45D2-85B1-F7C4DB5323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69925" y="5095875"/>
            <a:ext cx="7839075" cy="1009650"/>
          </a:xfrm>
        </p:spPr>
        <p:txBody>
          <a:bodyPr>
            <a:normAutofit/>
          </a:bodyPr>
          <a:lstStyle>
            <a:lvl1pPr marL="0" indent="0">
              <a:buNone/>
              <a:defRPr lang="en-GB" sz="3300" b="0" i="0" u="none" strike="noStrike" cap="none" spc="0" baseline="0" dirty="0">
                <a:ln>
                  <a:noFill/>
                </a:ln>
                <a:solidFill>
                  <a:srgbClr val="000000"/>
                </a:solidFill>
                <a:uFillTx/>
                <a:latin typeface="Avenir Next Condensed"/>
                <a:ea typeface="Avenir Next Condensed Medium"/>
                <a:cs typeface="Avenir Next Condensed Medium"/>
                <a:sym typeface="Avenir Next Condensed Medium"/>
              </a:defRPr>
            </a:lvl1pPr>
          </a:lstStyle>
          <a:p>
            <a:pPr lvl="0"/>
            <a:r>
              <a:rPr lang="nl-NL" dirty="0"/>
              <a:t>VOORBEELD VAN EEN ONDERTITEL</a:t>
            </a:r>
            <a:endParaRPr lang="en-GB" dirty="0"/>
          </a:p>
        </p:txBody>
      </p:sp>
      <p:sp>
        <p:nvSpPr>
          <p:cNvPr id="34" name="Tijdelijke aanduiding voor tekst 33">
            <a:extLst>
              <a:ext uri="{FF2B5EF4-FFF2-40B4-BE49-F238E27FC236}">
                <a16:creationId xmlns:a16="http://schemas.microsoft.com/office/drawing/2014/main" xmlns="" id="{D9C3A310-643B-4139-9F62-77D06674713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9925" y="1196297"/>
            <a:ext cx="7844102" cy="588915"/>
          </a:xfrm>
        </p:spPr>
        <p:txBody>
          <a:bodyPr anchor="b">
            <a:noAutofit/>
          </a:bodyPr>
          <a:lstStyle>
            <a:lvl1pPr marL="0" indent="0">
              <a:buNone/>
              <a:defRPr lang="nl-NL" sz="2461" b="0" kern="1200" baseline="0" dirty="0" smtClean="0">
                <a:solidFill>
                  <a:srgbClr val="E50856"/>
                </a:solidFill>
                <a:latin typeface="Avenir Next Condensed"/>
                <a:ea typeface="Avenir Next Condensed Demi Bold"/>
                <a:cs typeface="Avenir Next Condensed Demi Bold"/>
                <a:sym typeface="Avenir Next Condensed Demi Bold"/>
              </a:defRPr>
            </a:lvl1pPr>
          </a:lstStyle>
          <a:p>
            <a:pPr lvl="0"/>
            <a:r>
              <a:rPr lang="nl-NL" dirty="0"/>
              <a:t>NAAM OPLEIDING/FACULTEIT</a:t>
            </a:r>
          </a:p>
        </p:txBody>
      </p:sp>
    </p:spTree>
    <p:extLst>
      <p:ext uri="{BB962C8B-B14F-4D97-AF65-F5344CB8AC3E}">
        <p14:creationId xmlns:p14="http://schemas.microsoft.com/office/powerpoint/2010/main" val="281981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EBE6917-89F7-48C5-A271-631CE8C0D5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b">
            <a:normAutofit/>
          </a:bodyPr>
          <a:lstStyle>
            <a:lvl1pPr>
              <a:defRPr lang="en-GB" sz="3200" b="0" kern="1200" dirty="0" smtClean="0">
                <a:solidFill>
                  <a:srgbClr val="E50856"/>
                </a:solidFill>
                <a:latin typeface="Avenir Next Condensed"/>
                <a:ea typeface="Avenir Next Condensed"/>
                <a:cs typeface="Arial" panose="020B0604020202020204" pitchFamily="34" charset="0"/>
                <a:sym typeface="Avenir Next Condensed Demi Bold"/>
              </a:defRPr>
            </a:lvl1pPr>
          </a:lstStyle>
          <a:p>
            <a:pPr marL="0" lvl="0" indent="0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</a:pPr>
            <a:r>
              <a:rPr lang="nl-NL" dirty="0"/>
              <a:t>VOORBEELD VAN EEN ONDERWERP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1F4D8162-1AA2-4B35-BEA6-C78FDA7F8A3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825625"/>
            <a:ext cx="7886699" cy="4351338"/>
          </a:xfrm>
        </p:spPr>
        <p:txBody>
          <a:bodyPr>
            <a:normAutofit/>
          </a:bodyPr>
          <a:lstStyle>
            <a:lvl1pPr marL="0" indent="0">
              <a:buNone/>
              <a:defRPr sz="1700"/>
            </a:lvl1pPr>
          </a:lstStyle>
          <a:p>
            <a:pPr lvl="0"/>
            <a:r>
              <a:rPr lang="nl-NL" sz="1700" dirty="0"/>
              <a:t>Voorbeeldtekst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6481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EBE6917-89F7-48C5-A271-631CE8C0D5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b">
            <a:normAutofit/>
          </a:bodyPr>
          <a:lstStyle>
            <a:lvl1pPr>
              <a:defRPr lang="en-GB" sz="3200" b="0" kern="1200" dirty="0" smtClean="0">
                <a:solidFill>
                  <a:srgbClr val="E50856"/>
                </a:solidFill>
                <a:latin typeface="Avenir Next Condensed"/>
                <a:ea typeface="Avenir Next Condensed"/>
                <a:cs typeface="Arial" panose="020B0604020202020204" pitchFamily="34" charset="0"/>
                <a:sym typeface="Avenir Next Condensed Demi Bold"/>
              </a:defRPr>
            </a:lvl1pPr>
          </a:lstStyle>
          <a:p>
            <a:pPr marL="0" lvl="0" indent="0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</a:pPr>
            <a:r>
              <a:rPr lang="nl-NL" dirty="0"/>
              <a:t>VOORBEELD VAN EEN ONDERWERP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1F4D8162-1AA2-4B35-BEA6-C78FDA7F8A3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1825625"/>
            <a:ext cx="3600450" cy="4351338"/>
          </a:xfrm>
        </p:spPr>
        <p:txBody>
          <a:bodyPr>
            <a:normAutofit/>
          </a:bodyPr>
          <a:lstStyle>
            <a:lvl1pPr marL="0" indent="0">
              <a:buNone/>
              <a:defRPr sz="1700"/>
            </a:lvl1pPr>
          </a:lstStyle>
          <a:p>
            <a:pPr lvl="0"/>
            <a:r>
              <a:rPr lang="nl-NL" sz="1700" dirty="0"/>
              <a:t>Voorbeeldtekst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8886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EBE6917-89F7-48C5-A271-631CE8C0D5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b">
            <a:normAutofit/>
          </a:bodyPr>
          <a:lstStyle>
            <a:lvl1pPr>
              <a:defRPr lang="en-GB" sz="3200" b="0" kern="1200" dirty="0" smtClean="0">
                <a:solidFill>
                  <a:srgbClr val="E50856"/>
                </a:solidFill>
                <a:latin typeface="Avenir Next Condensed"/>
                <a:ea typeface="Avenir Next Condensed"/>
                <a:cs typeface="Arial" panose="020B0604020202020204" pitchFamily="34" charset="0"/>
                <a:sym typeface="Avenir Next Condensed Demi Bold"/>
              </a:defRPr>
            </a:lvl1pPr>
          </a:lstStyle>
          <a:p>
            <a:pPr marL="0" lvl="0" indent="0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</a:pPr>
            <a:r>
              <a:rPr lang="nl-NL" dirty="0"/>
              <a:t>VOORBEELD VAN EEN ONDERWERP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1F4D8162-1AA2-4B35-BEA6-C78FDA7F8A3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1825625"/>
            <a:ext cx="3600450" cy="4351338"/>
          </a:xfrm>
        </p:spPr>
        <p:txBody>
          <a:bodyPr>
            <a:normAutofit/>
          </a:bodyPr>
          <a:lstStyle>
            <a:lvl1pPr marL="0" indent="0">
              <a:buNone/>
              <a:defRPr sz="1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l-NL" sz="1700" dirty="0"/>
              <a:t>Voorbeeldtekst</a:t>
            </a:r>
            <a:endParaRPr lang="en-GB" dirty="0"/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xmlns="" id="{260C8E6A-14DF-4CBC-B795-FDA284EC47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914902" y="1825625"/>
            <a:ext cx="3600450" cy="4351338"/>
          </a:xfrm>
        </p:spPr>
        <p:txBody>
          <a:bodyPr>
            <a:normAutofit/>
          </a:bodyPr>
          <a:lstStyle>
            <a:lvl1pPr>
              <a:defRPr sz="1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51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bbe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EBE6917-89F7-48C5-A271-631CE8C0D5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b">
            <a:normAutofit/>
          </a:bodyPr>
          <a:lstStyle>
            <a:lvl1pPr>
              <a:defRPr lang="en-GB" sz="3200" b="0" kern="1200" dirty="0" smtClean="0">
                <a:solidFill>
                  <a:srgbClr val="E50856"/>
                </a:solidFill>
                <a:latin typeface="Avenir Next Condensed"/>
                <a:ea typeface="Avenir Next Condensed"/>
                <a:cs typeface="Arial" panose="020B0604020202020204" pitchFamily="34" charset="0"/>
                <a:sym typeface="Avenir Next Condensed Demi Bold"/>
              </a:defRPr>
            </a:lvl1pPr>
          </a:lstStyle>
          <a:p>
            <a:pPr marL="0" lvl="0" indent="0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</a:pPr>
            <a:r>
              <a:rPr lang="nl-NL" dirty="0"/>
              <a:t>VOORBEELD VAN EEN ONDERWERP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1F4D8162-1AA2-4B35-BEA6-C78FDA7F8A3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2438397"/>
            <a:ext cx="3600450" cy="373856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l-NL" sz="1700" dirty="0"/>
              <a:t>Voorbeeldtekst</a:t>
            </a:r>
            <a:endParaRPr lang="en-GB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xmlns="" id="{302C1A6C-E298-44F7-B7CD-33C3102FF01B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914900" y="2438395"/>
            <a:ext cx="3600450" cy="373856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l-NL" sz="1700" dirty="0"/>
              <a:t>Voorbeeldtekst</a:t>
            </a:r>
            <a:endParaRPr lang="en-GB" dirty="0"/>
          </a:p>
        </p:txBody>
      </p:sp>
      <p:sp>
        <p:nvSpPr>
          <p:cNvPr id="9" name="Tijdelijke aanduiding voor tekst 4">
            <a:extLst>
              <a:ext uri="{FF2B5EF4-FFF2-40B4-BE49-F238E27FC236}">
                <a16:creationId xmlns:a16="http://schemas.microsoft.com/office/drawing/2014/main" xmlns="" id="{4B8653B3-70AE-4E3E-9A4D-3EAF4B4F4A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14900" y="1778433"/>
            <a:ext cx="3600450" cy="572219"/>
          </a:xfrm>
        </p:spPr>
        <p:txBody>
          <a:bodyPr anchor="ctr">
            <a:normAutofit/>
          </a:bodyPr>
          <a:lstStyle>
            <a:lvl1pPr marL="0" indent="0">
              <a:buNone/>
              <a:defRPr sz="1600" b="1"/>
            </a:lvl1pPr>
          </a:lstStyle>
          <a:p>
            <a:pPr lvl="0"/>
            <a:r>
              <a:rPr lang="nl-NL" dirty="0"/>
              <a:t>Klik om een tekst toe te voegen</a:t>
            </a:r>
            <a:endParaRPr lang="en-GB" dirty="0"/>
          </a:p>
        </p:txBody>
      </p:sp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xmlns="" id="{60C7571E-BBB1-4DDF-9329-A0C028CAE8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8650" y="1778434"/>
            <a:ext cx="3600450" cy="572219"/>
          </a:xfrm>
        </p:spPr>
        <p:txBody>
          <a:bodyPr anchor="ctr">
            <a:normAutofit/>
          </a:bodyPr>
          <a:lstStyle>
            <a:lvl1pPr marL="0" indent="0">
              <a:buNone/>
              <a:defRPr sz="1600" b="1"/>
            </a:lvl1pPr>
          </a:lstStyle>
          <a:p>
            <a:pPr lvl="0"/>
            <a:r>
              <a:rPr lang="nl-NL" dirty="0"/>
              <a:t>Klik om een tekst toe te voegen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650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">
            <a:extLst>
              <a:ext uri="{FF2B5EF4-FFF2-40B4-BE49-F238E27FC236}">
                <a16:creationId xmlns:a16="http://schemas.microsoft.com/office/drawing/2014/main" xmlns="" id="{2F35E840-7D0C-489A-B88C-9B5B6A358F43}"/>
              </a:ext>
            </a:extLst>
          </p:cNvPr>
          <p:cNvSpPr/>
          <p:nvPr userDrawn="1"/>
        </p:nvSpPr>
        <p:spPr>
          <a:xfrm>
            <a:off x="2362200" y="733425"/>
            <a:ext cx="4419600" cy="539115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4" name="Afbeelding 2">
            <a:extLst>
              <a:ext uri="{FF2B5EF4-FFF2-40B4-BE49-F238E27FC236}">
                <a16:creationId xmlns:a16="http://schemas.microsoft.com/office/drawing/2014/main" xmlns="" id="{FFDA8079-95BD-45E3-8313-ABF6A59ED2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30161" y="601588"/>
            <a:ext cx="355939" cy="297299"/>
          </a:xfrm>
          <a:prstGeom prst="rect">
            <a:avLst/>
          </a:prstGeom>
        </p:spPr>
      </p:pic>
      <p:sp>
        <p:nvSpPr>
          <p:cNvPr id="18" name="Tijdelijke aanduiding voor tekst 17">
            <a:extLst>
              <a:ext uri="{FF2B5EF4-FFF2-40B4-BE49-F238E27FC236}">
                <a16:creationId xmlns:a16="http://schemas.microsoft.com/office/drawing/2014/main" xmlns="" id="{0085B888-A864-4C76-87C8-996231F374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30839" y="1628775"/>
            <a:ext cx="3682322" cy="3600450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sz="3600" dirty="0"/>
              <a:t>‘</a:t>
            </a:r>
            <a:r>
              <a:rPr lang="en-GB" sz="3600" dirty="0"/>
              <a:t>Quote’</a:t>
            </a:r>
            <a:endParaRPr lang="nl-NL" sz="3600" dirty="0"/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xmlns="" id="{7E150451-5081-475D-A7BF-2CE6F5C377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30161" y="5429599"/>
            <a:ext cx="3683000" cy="493713"/>
          </a:xfrm>
        </p:spPr>
        <p:txBody>
          <a:bodyPr anchor="b"/>
          <a:lstStyle>
            <a:lvl1pPr marL="0" indent="0">
              <a:buNone/>
              <a:defRPr sz="174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NAAM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225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D6486190-F1D1-43BB-B712-AB7BE1C18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6BC46703-C372-4CCF-BBDB-349EF159E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xmlns="" id="{D2936B9B-9586-48DE-B845-C54BC129D8B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9806" y="6227762"/>
            <a:ext cx="1359194" cy="588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92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4" r:id="rId4"/>
    <p:sldLayoutId id="2147483657" r:id="rId5"/>
    <p:sldLayoutId id="2147483653" r:id="rId6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lang="nl-NL" sz="3200" b="0" kern="1200" baseline="0" dirty="0">
          <a:solidFill>
            <a:srgbClr val="E50856"/>
          </a:solidFill>
          <a:latin typeface="Avenir Next Condensed"/>
          <a:ea typeface="+mj-ea"/>
          <a:cs typeface="Arial" panose="020B0604020202020204" pitchFamily="34" charset="0"/>
          <a:sym typeface="Avenir Next Condensed Demi Bold"/>
        </a:defRPr>
      </a:lvl1pPr>
    </p:titleStyle>
    <p:bodyStyle>
      <a:lvl1pPr marL="171446" indent="-171446" algn="l" defTabSz="685783" rtl="0" eaLnBrk="1" latinLnBrk="0" hangingPunct="1">
        <a:lnSpc>
          <a:spcPct val="80000"/>
        </a:lnSpc>
        <a:spcBef>
          <a:spcPts val="75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37" indent="-171446" algn="l" defTabSz="685783" rtl="0" eaLnBrk="1" latinLnBrk="0" hangingPunct="1">
        <a:lnSpc>
          <a:spcPct val="8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28" indent="-171446" algn="l" defTabSz="685783" rtl="0" eaLnBrk="1" latinLnBrk="0" hangingPunct="1">
        <a:lnSpc>
          <a:spcPct val="8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20" indent="-171446" algn="l" defTabSz="685783" rtl="0" eaLnBrk="1" latinLnBrk="0" hangingPunct="1">
        <a:lnSpc>
          <a:spcPct val="8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12" indent="-171446" algn="l" defTabSz="685783" rtl="0" eaLnBrk="1" latinLnBrk="0" hangingPunct="1">
        <a:lnSpc>
          <a:spcPct val="8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xmlns="" id="{A3469956-3E34-4A7E-AC42-5F29FC9C56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47115" y="2803501"/>
            <a:ext cx="7839075" cy="3089275"/>
          </a:xfrm>
        </p:spPr>
        <p:txBody>
          <a:bodyPr/>
          <a:lstStyle/>
          <a:p>
            <a:r>
              <a:rPr lang="en-GB" dirty="0"/>
              <a:t>GGIT_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B7F002E7-E6E7-4EA5-A525-EFEB2084A8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HAN </a:t>
            </a:r>
            <a:r>
              <a:rPr lang="en-GB" dirty="0" err="1"/>
              <a:t>Technische</a:t>
            </a:r>
            <a:r>
              <a:rPr lang="en-GB" dirty="0"/>
              <a:t> </a:t>
            </a:r>
            <a:r>
              <a:rPr lang="en-GB" dirty="0" err="1"/>
              <a:t>deeltijdstudies</a:t>
            </a:r>
            <a:endParaRPr lang="en-GB" dirty="0"/>
          </a:p>
          <a:p>
            <a:endParaRPr lang="en-GB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ADD00CDA-3A4D-4591-BC6A-BE5F0D4069D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GebouwGebonden</a:t>
            </a:r>
            <a:r>
              <a:rPr lang="en-GB" dirty="0"/>
              <a:t> </a:t>
            </a:r>
            <a:r>
              <a:rPr lang="en-GB" dirty="0" err="1"/>
              <a:t>InstallatieTechniek</a:t>
            </a:r>
            <a:endParaRPr lang="en-GB" dirty="0"/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xmlns="" id="{9DACA903-C077-4E2E-B054-9371148EF59A}"/>
              </a:ext>
            </a:extLst>
          </p:cNvPr>
          <p:cNvSpPr txBox="1">
            <a:spLocks/>
          </p:cNvSpPr>
          <p:nvPr/>
        </p:nvSpPr>
        <p:spPr>
          <a:xfrm>
            <a:off x="669925" y="5600700"/>
            <a:ext cx="7839075" cy="1009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783" rtl="0" eaLnBrk="1" latinLnBrk="0" hangingPunct="1">
              <a:lnSpc>
                <a:spcPct val="8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en-GB" sz="3300" b="0" i="0" u="none" strike="noStrike" kern="1200" cap="none" spc="0" baseline="0" dirty="0">
                <a:ln>
                  <a:noFill/>
                </a:ln>
                <a:solidFill>
                  <a:srgbClr val="000000"/>
                </a:solidFill>
                <a:uFillTx/>
                <a:latin typeface="Avenir Next Condensed"/>
                <a:ea typeface="Avenir Next Condensed Medium"/>
                <a:cs typeface="Avenir Next Condensed Medium"/>
                <a:sym typeface="Avenir Next Condensed Medium"/>
              </a:defRPr>
            </a:lvl1pPr>
            <a:lvl2pPr marL="514337" indent="-171446" algn="l" defTabSz="685783" rtl="0" eaLnBrk="1" latinLnBrk="0" hangingPunct="1">
              <a:lnSpc>
                <a:spcPct val="8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28" indent="-171446" algn="l" defTabSz="685783" rtl="0" eaLnBrk="1" latinLnBrk="0" hangingPunct="1">
              <a:lnSpc>
                <a:spcPct val="8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20" indent="-171446" algn="l" defTabSz="685783" rtl="0" eaLnBrk="1" latinLnBrk="0" hangingPunct="1">
              <a:lnSpc>
                <a:spcPct val="8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12" indent="-171446" algn="l" defTabSz="685783" rtl="0" eaLnBrk="1" latinLnBrk="0" hangingPunct="1">
              <a:lnSpc>
                <a:spcPct val="8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 dirty="0"/>
              <a:t>Student		: Patrick Nobel</a:t>
            </a:r>
          </a:p>
          <a:p>
            <a:r>
              <a:rPr lang="nl-NL" sz="1800" dirty="0"/>
              <a:t>Werkveld en docent	: Armand van Andel</a:t>
            </a:r>
          </a:p>
          <a:p>
            <a:r>
              <a:rPr lang="nl-NL" sz="1800" dirty="0"/>
              <a:t>Directeur		: Gerrit Averesch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7147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DF2A308-FB46-4D2D-B9C6-DB1CFE288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Aanleiding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06A6D4E4-7513-456F-B9D6-65F774467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nl-NL" sz="2000" dirty="0"/>
          </a:p>
          <a:p>
            <a:pPr marL="457200" lvl="1" indent="0">
              <a:buNone/>
            </a:pPr>
            <a:endParaRPr lang="nl-NL" sz="2000" dirty="0"/>
          </a:p>
          <a:p>
            <a:pPr marL="457200" lvl="1" indent="0">
              <a:buNone/>
            </a:pPr>
            <a:r>
              <a:rPr lang="nl-NL" sz="2000" dirty="0"/>
              <a:t>Maatschappelijke opgave</a:t>
            </a:r>
          </a:p>
          <a:p>
            <a:pPr marL="457200" lvl="1" indent="0">
              <a:buNone/>
            </a:pPr>
            <a:endParaRPr lang="nl-NL" sz="2000" dirty="0"/>
          </a:p>
          <a:p>
            <a:pPr marL="457200" lvl="1" indent="0">
              <a:buNone/>
            </a:pPr>
            <a:r>
              <a:rPr lang="nl-NL" sz="2000" dirty="0"/>
              <a:t>Gebrek aan deskundigen</a:t>
            </a:r>
          </a:p>
          <a:p>
            <a:pPr marL="457200" lvl="1" indent="0">
              <a:buNone/>
            </a:pPr>
            <a:endParaRPr lang="nl-NL" sz="2000" dirty="0"/>
          </a:p>
          <a:p>
            <a:pPr marL="457200" lvl="1" indent="0">
              <a:buNone/>
            </a:pPr>
            <a:r>
              <a:rPr lang="nl-NL" sz="2000" dirty="0"/>
              <a:t>Noodzakelijke cross-over</a:t>
            </a:r>
          </a:p>
          <a:p>
            <a:pPr marL="457200" lvl="1" indent="0">
              <a:buNone/>
            </a:pPr>
            <a:endParaRPr lang="nl-NL" sz="2000" dirty="0"/>
          </a:p>
          <a:p>
            <a:pPr marL="457200" lvl="1" indent="0">
              <a:buNone/>
            </a:pPr>
            <a:r>
              <a:rPr lang="nl-NL" sz="2000" dirty="0"/>
              <a:t>Ontstaan van nieuwe beroepen</a:t>
            </a:r>
          </a:p>
          <a:p>
            <a:pPr marL="457200" lvl="1" indent="0">
              <a:buNone/>
            </a:pPr>
            <a:endParaRPr lang="nl-NL" sz="2000" dirty="0"/>
          </a:p>
          <a:p>
            <a:pPr marL="457200" lvl="1" indent="0">
              <a:buNone/>
            </a:pPr>
            <a:r>
              <a:rPr lang="nl-NL" sz="2000" dirty="0"/>
              <a:t>Geen reguliere opleiding</a:t>
            </a:r>
          </a:p>
          <a:p>
            <a:pPr marL="457200" lvl="1" indent="0">
              <a:buNone/>
            </a:pPr>
            <a:endParaRPr lang="nl-NL" sz="2000" dirty="0"/>
          </a:p>
          <a:p>
            <a:pPr marL="457200" lvl="1" indent="0">
              <a:buNone/>
            </a:pPr>
            <a:r>
              <a:rPr lang="nl-NL" sz="2000" dirty="0"/>
              <a:t>Onderdeel </a:t>
            </a:r>
            <a:r>
              <a:rPr lang="nl-NL" sz="2000" dirty="0" err="1"/>
              <a:t>CoE</a:t>
            </a:r>
            <a:r>
              <a:rPr lang="nl-NL" sz="2000" dirty="0"/>
              <a:t> HUB (</a:t>
            </a:r>
            <a:r>
              <a:rPr lang="nl-NL" sz="2000" dirty="0" err="1"/>
              <a:t>HUman</a:t>
            </a:r>
            <a:r>
              <a:rPr lang="nl-NL" sz="2000" dirty="0"/>
              <a:t> </a:t>
            </a:r>
            <a:r>
              <a:rPr lang="nl-NL" sz="2000" dirty="0" err="1"/>
              <a:t>capital</a:t>
            </a:r>
            <a:r>
              <a:rPr lang="nl-NL" sz="2000" dirty="0"/>
              <a:t> </a:t>
            </a:r>
            <a:r>
              <a:rPr lang="nl-NL" sz="2000" dirty="0" err="1"/>
              <a:t>for</a:t>
            </a:r>
            <a:r>
              <a:rPr lang="nl-NL" sz="2000" dirty="0"/>
              <a:t> Building </a:t>
            </a:r>
            <a:r>
              <a:rPr lang="nl-NL" sz="2000" dirty="0" err="1"/>
              <a:t>technology</a:t>
            </a:r>
            <a:r>
              <a:rPr lang="nl-NL" sz="2000" dirty="0"/>
              <a:t>)</a:t>
            </a:r>
          </a:p>
          <a:p>
            <a:pPr marL="742950" lvl="1" indent="-285750"/>
            <a:endParaRPr lang="nl-NL" sz="2000" dirty="0"/>
          </a:p>
          <a:p>
            <a:endParaRPr lang="en-GB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0E35FCF8-822A-4FBF-9102-A8872DA857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5431610"/>
              </p:ext>
            </p:extLst>
          </p:nvPr>
        </p:nvGraphicFramePr>
        <p:xfrm>
          <a:off x="5292080" y="1397000"/>
          <a:ext cx="376290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66817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F080736-E478-4911-9F29-2BF5A0A06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 </a:t>
            </a:r>
            <a:r>
              <a:rPr lang="en-GB" dirty="0" err="1"/>
              <a:t>opleiding</a:t>
            </a:r>
            <a:r>
              <a:rPr lang="en-GB" dirty="0"/>
              <a:t> en </a:t>
            </a:r>
            <a:r>
              <a:rPr lang="en-GB" dirty="0" err="1"/>
              <a:t>haar</a:t>
            </a:r>
            <a:r>
              <a:rPr lang="en-GB" dirty="0"/>
              <a:t> context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E0B625EE-3D1A-46BE-ADC6-EE5920436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Zeer grote inbreng werkveld</a:t>
            </a:r>
          </a:p>
          <a:p>
            <a:endParaRPr lang="nl-NL" dirty="0"/>
          </a:p>
          <a:p>
            <a:r>
              <a:rPr lang="nl-NL" dirty="0"/>
              <a:t>Structuur volgt bouwproces </a:t>
            </a:r>
          </a:p>
          <a:p>
            <a:endParaRPr lang="nl-NL" dirty="0"/>
          </a:p>
          <a:p>
            <a:r>
              <a:rPr lang="nl-NL" dirty="0"/>
              <a:t>Integratie van:</a:t>
            </a:r>
          </a:p>
          <a:p>
            <a:pPr marL="800087" lvl="1" indent="-285750"/>
            <a:r>
              <a:rPr lang="nl-NL" sz="1700" dirty="0"/>
              <a:t>Elektrotechniek</a:t>
            </a:r>
          </a:p>
          <a:p>
            <a:pPr marL="800087" lvl="1" indent="-285750"/>
            <a:r>
              <a:rPr lang="nl-NL" sz="1700" dirty="0"/>
              <a:t>Werktuigbouwkunde</a:t>
            </a:r>
          </a:p>
          <a:p>
            <a:pPr marL="800087" lvl="1" indent="-285750"/>
            <a:r>
              <a:rPr lang="nl-NL" sz="1700" dirty="0"/>
              <a:t>ICT</a:t>
            </a:r>
          </a:p>
          <a:p>
            <a:pPr marL="800087" lvl="1" indent="-285750"/>
            <a:r>
              <a:rPr lang="nl-NL" sz="1700" dirty="0"/>
              <a:t>Installatietechniek</a:t>
            </a:r>
          </a:p>
          <a:p>
            <a:pPr marL="800087" lvl="1" indent="-285750"/>
            <a:r>
              <a:rPr lang="nl-NL" sz="1700" dirty="0"/>
              <a:t>Bouwkunde</a:t>
            </a:r>
          </a:p>
          <a:p>
            <a:pPr marL="800087" lvl="1" indent="-285750"/>
            <a:r>
              <a:rPr lang="nl-NL" sz="1700" dirty="0"/>
              <a:t>Bouwfysica</a:t>
            </a:r>
          </a:p>
          <a:p>
            <a:pPr lvl="1" indent="0">
              <a:buNone/>
            </a:pPr>
            <a:endParaRPr lang="nl-NL" dirty="0"/>
          </a:p>
          <a:p>
            <a:r>
              <a:rPr lang="nl-NL" dirty="0"/>
              <a:t>Werken en leren combinatie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r>
              <a:rPr lang="nl-NL" dirty="0"/>
              <a:t>Professional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r>
              <a:rPr lang="nl-NL" dirty="0"/>
              <a:t>Studieloopbaanbegeleiding </a:t>
            </a:r>
          </a:p>
          <a:p>
            <a:endParaRPr lang="en-GB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xmlns="" id="{B13F68FA-3E41-43C9-90C9-8AD1ABB2FC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5190" y="2546148"/>
            <a:ext cx="4192297" cy="3352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278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7A2A3AD-22A3-4B4E-98B9-AAC7E81BA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Deeltijd </a:t>
            </a:r>
            <a:r>
              <a:rPr lang="en-GB" dirty="0" err="1"/>
              <a:t>bij</a:t>
            </a:r>
            <a:r>
              <a:rPr lang="en-GB" dirty="0"/>
              <a:t> de HAN</a:t>
            </a:r>
          </a:p>
        </p:txBody>
      </p:sp>
      <p:pic>
        <p:nvPicPr>
          <p:cNvPr id="6" name="Tijdelijke aanduiding voor inhoud 3">
            <a:extLst>
              <a:ext uri="{FF2B5EF4-FFF2-40B4-BE49-F238E27FC236}">
                <a16:creationId xmlns:a16="http://schemas.microsoft.com/office/drawing/2014/main" xmlns="" id="{78A5F8F5-5BB8-4649-8D85-7ECD780E91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334" y="982644"/>
            <a:ext cx="3263618" cy="4892711"/>
          </a:xfrm>
        </p:spPr>
      </p:pic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xmlns="" id="{EB3AC01A-DC37-43B1-8BC1-0ABD8F6E3D66}"/>
              </a:ext>
            </a:extLst>
          </p:cNvPr>
          <p:cNvSpPr txBox="1">
            <a:spLocks/>
          </p:cNvSpPr>
          <p:nvPr/>
        </p:nvSpPr>
        <p:spPr>
          <a:xfrm>
            <a:off x="628650" y="1825625"/>
            <a:ext cx="539991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783" rtl="0" eaLnBrk="1" latinLnBrk="0" hangingPunct="1">
              <a:lnSpc>
                <a:spcPct val="80000"/>
              </a:lnSpc>
              <a:spcBef>
                <a:spcPts val="750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37" indent="-171446" algn="l" defTabSz="685783" rtl="0" eaLnBrk="1" latinLnBrk="0" hangingPunct="1">
              <a:lnSpc>
                <a:spcPct val="8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28" indent="-171446" algn="l" defTabSz="685783" rtl="0" eaLnBrk="1" latinLnBrk="0" hangingPunct="1">
              <a:lnSpc>
                <a:spcPct val="8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20" indent="-171446" algn="l" defTabSz="685783" rtl="0" eaLnBrk="1" latinLnBrk="0" hangingPunct="1">
              <a:lnSpc>
                <a:spcPct val="8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12" indent="-171446" algn="l" defTabSz="685783" rtl="0" eaLnBrk="1" latinLnBrk="0" hangingPunct="1">
              <a:lnSpc>
                <a:spcPct val="8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nl-NL" sz="1900" dirty="0"/>
              <a:t>16 opl. in experiment Leeruitkomsten</a:t>
            </a:r>
          </a:p>
          <a:p>
            <a:pPr marL="457200" lvl="1" indent="0">
              <a:buNone/>
            </a:pPr>
            <a:r>
              <a:rPr lang="nl-NL" sz="1900" dirty="0"/>
              <a:t>3 opl. buiten experimenten</a:t>
            </a:r>
          </a:p>
          <a:p>
            <a:pPr marL="457200" lvl="1" indent="0">
              <a:buNone/>
            </a:pPr>
            <a:r>
              <a:rPr lang="nl-NL" sz="1900" dirty="0"/>
              <a:t>1 opl. in experiment vraagfinanciering</a:t>
            </a:r>
          </a:p>
          <a:p>
            <a:pPr marL="457200" lvl="1" indent="0">
              <a:buNone/>
            </a:pPr>
            <a:endParaRPr lang="nl-NL" sz="1900" dirty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nl-NL" sz="1900" dirty="0"/>
              <a:t>1100 stud. Technisch Deeltijdonderwijs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nl-NL" sz="1900" dirty="0"/>
              <a:t>	(6000 stud. HAN-breed)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nl-NL" sz="1900" dirty="0" err="1"/>
              <a:t>Associate</a:t>
            </a:r>
            <a:r>
              <a:rPr lang="nl-NL" sz="1900" dirty="0"/>
              <a:t> </a:t>
            </a:r>
            <a:r>
              <a:rPr lang="nl-NL" sz="1900" dirty="0" err="1"/>
              <a:t>degree</a:t>
            </a:r>
            <a:r>
              <a:rPr lang="nl-NL" sz="1900" dirty="0"/>
              <a:t> tot en met Master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nl-NL" sz="1900" dirty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nl-NL" sz="1900" dirty="0"/>
              <a:t>Kenmerken:</a:t>
            </a:r>
          </a:p>
          <a:p>
            <a:pPr marL="800100" lvl="1" indent="-342900">
              <a:buFontTx/>
              <a:buChar char="-"/>
            </a:pPr>
            <a:r>
              <a:rPr lang="nl-NL" sz="1900" dirty="0"/>
              <a:t>Modulair (30 studiepunten)</a:t>
            </a:r>
          </a:p>
          <a:p>
            <a:pPr marL="800100" lvl="1" indent="-342900">
              <a:buFontTx/>
              <a:buChar char="-"/>
            </a:pPr>
            <a:r>
              <a:rPr lang="nl-NL" sz="1900" dirty="0"/>
              <a:t>Werkplek zeer belangrijk</a:t>
            </a:r>
          </a:p>
          <a:p>
            <a:pPr marL="800100" lvl="1" indent="-342900">
              <a:buFontTx/>
              <a:buChar char="-"/>
            </a:pPr>
            <a:r>
              <a:rPr lang="nl-NL" sz="1900" dirty="0"/>
              <a:t>Branchegericht</a:t>
            </a:r>
          </a:p>
          <a:p>
            <a:pPr marL="800100" lvl="1" indent="-342900">
              <a:buFontTx/>
              <a:buChar char="-"/>
            </a:pPr>
            <a:r>
              <a:rPr lang="nl-NL" sz="1900" dirty="0"/>
              <a:t>Passend in LLO</a:t>
            </a:r>
          </a:p>
          <a:p>
            <a:pPr marL="800100" lvl="1" indent="-342900">
              <a:buFontTx/>
              <a:buChar char="-"/>
            </a:pPr>
            <a:endParaRPr lang="nl-NL" sz="2000" dirty="0"/>
          </a:p>
          <a:p>
            <a:pPr marL="800100" lvl="1" indent="-342900">
              <a:buFontTx/>
              <a:buChar char="-"/>
            </a:pPr>
            <a:endParaRPr lang="nl-NL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203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xmlns="" id="{96A660BB-3569-4166-ACC4-0D66BCC18DA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dirty="0"/>
              <a:t>‘</a:t>
            </a:r>
            <a:r>
              <a:rPr lang="en-GB" dirty="0" err="1"/>
              <a:t>Ik</a:t>
            </a:r>
            <a:r>
              <a:rPr lang="en-GB" dirty="0"/>
              <a:t> </a:t>
            </a:r>
            <a:r>
              <a:rPr lang="en-GB" dirty="0" err="1"/>
              <a:t>heb</a:t>
            </a:r>
            <a:r>
              <a:rPr lang="en-GB" dirty="0"/>
              <a:t> het </a:t>
            </a:r>
            <a:r>
              <a:rPr lang="en-GB" dirty="0" err="1"/>
              <a:t>nog</a:t>
            </a:r>
            <a:r>
              <a:rPr lang="en-GB" dirty="0"/>
              <a:t> nooit </a:t>
            </a:r>
            <a:r>
              <a:rPr lang="en-GB" dirty="0" err="1"/>
              <a:t>gedaan</a:t>
            </a:r>
            <a:r>
              <a:rPr lang="en-GB" dirty="0"/>
              <a:t>, </a:t>
            </a:r>
            <a:r>
              <a:rPr lang="en-GB" dirty="0" err="1"/>
              <a:t>dus</a:t>
            </a:r>
            <a:r>
              <a:rPr lang="en-GB" dirty="0"/>
              <a:t> </a:t>
            </a:r>
            <a:r>
              <a:rPr lang="en-GB" dirty="0" err="1"/>
              <a:t>ik</a:t>
            </a:r>
            <a:r>
              <a:rPr lang="en-GB" dirty="0"/>
              <a:t> </a:t>
            </a:r>
            <a:r>
              <a:rPr lang="en-GB" dirty="0" err="1"/>
              <a:t>denk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ik</a:t>
            </a:r>
            <a:r>
              <a:rPr lang="en-GB" dirty="0"/>
              <a:t> het </a:t>
            </a:r>
            <a:r>
              <a:rPr lang="en-GB" dirty="0" err="1"/>
              <a:t>wel</a:t>
            </a:r>
            <a:r>
              <a:rPr lang="en-GB" dirty="0"/>
              <a:t> </a:t>
            </a:r>
            <a:r>
              <a:rPr lang="en-GB" dirty="0" err="1"/>
              <a:t>kan</a:t>
            </a:r>
            <a:r>
              <a:rPr lang="en-GB" dirty="0"/>
              <a:t>’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E5E2046C-E37D-4C8A-AB63-53A44FCA77D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Pipi </a:t>
            </a:r>
            <a:r>
              <a:rPr lang="en-GB" dirty="0" err="1"/>
              <a:t>Langkous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057762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e_smal" id="{D9AF72F1-AA87-C74E-8CBE-B9B4D5EB5D6E}" vid="{6819BA04-48DB-D74C-AC29-099C640147CE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Words>233</ap:Words>
  <ap:PresentationFormat>Diavoorstelling (4:3)</ap:PresentationFormat>
  <ap:Paragraphs>77</ap:Paragraphs>
  <ap:Slides>5</ap:Slides>
  <ap:HiddenSlides>0</ap:HiddenSlides>
  <ap:MMClips>0</ap:MMClips>
  <ap:ScaleCrop>false</ap:ScaleCrop>
  <ap:HeadingPairs>
    <vt:vector baseType="variant" size="4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ap:HeadingPairs>
  <ap:TitlesOfParts>
    <vt:vector baseType="lpstr" size="6">
      <vt:lpstr>Kantoorthema</vt:lpstr>
      <vt:lpstr>PowerPoint-presentatie</vt:lpstr>
      <vt:lpstr>Aanleiding</vt:lpstr>
      <vt:lpstr>De opleiding en haar context</vt:lpstr>
      <vt:lpstr>Deeltijd bij de HAN</vt:lpstr>
      <vt:lpstr>PowerPoint-presentatie</vt:lpstr>
    </vt:vector>
  </ap:TitlesOfParts>
  <ap:LinksUpToDate>false</ap:LinksUpToDate>
  <ap:SharedDoc>false</ap:SharedDoc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/>
  <dc:creator/>
  <lastModifiedBy/>
  <revision/>
  <lastPrinted>2019-05-24T08:29:04.0000000Z</lastPrinted>
  <dcterms:created xsi:type="dcterms:W3CDTF">2019-05-21T15:28:16.0000000Z</dcterms:created>
  <dcterms:modified xsi:type="dcterms:W3CDTF">2019-05-27T13:42:59.0000000Z</dcterms:modified>
  <dc:description/>
  <dc:subject/>
  <keywords/>
  <version/>
  <category>------------------------</category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0x01010061BF4F409F66F44B9203E0228352FEC2</vt:lpwstr>
  </property>
</Properties>
</file>